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x="18288000" cy="10287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8.png"/><Relationship Id="rId7" Type="http://schemas.openxmlformats.org/officeDocument/2006/relationships/image" Target="../media/image10.png"/><Relationship Id="rId8" Type="http://schemas.openxmlformats.org/officeDocument/2006/relationships/image" Target="../media/image1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8.png"/><Relationship Id="rId7" Type="http://schemas.openxmlformats.org/officeDocument/2006/relationships/image" Target="../media/image10.png"/><Relationship Id="rId8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1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1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10.png"/><Relationship Id="rId10" Type="http://schemas.openxmlformats.org/officeDocument/2006/relationships/image" Target="../media/image1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1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753350" cy="92646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6000" y="6324600"/>
            <a:ext cx="7112000" cy="39624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6900" y="2457450"/>
            <a:ext cx="7531100" cy="782955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450" y="679450"/>
            <a:ext cx="1778000" cy="17780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44800" y="8039100"/>
            <a:ext cx="1720850" cy="170815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6324600"/>
            <a:ext cx="3879850" cy="396240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8750" y="0"/>
            <a:ext cx="7969250" cy="80454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31759" y="2617470"/>
            <a:ext cx="2039620" cy="3962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200">
                <a:solidFill>
                  <a:srgbClr val="191919"/>
                </a:solidFill>
                <a:latin typeface="Canva Sans"/>
              </a:rPr>
              <a:t>DIGITAL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39000" y="3379470"/>
            <a:ext cx="2961640" cy="3962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200">
                <a:solidFill>
                  <a:srgbClr val="191919"/>
                </a:solidFill>
                <a:latin typeface="Canva Sans"/>
              </a:rPr>
              <a:t>PORTFOLIO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78170" y="5643880"/>
            <a:ext cx="4775200" cy="39751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250">
                <a:solidFill>
                  <a:srgbClr val="000000"/>
                </a:solidFill>
                <a:latin typeface="Canva Sans"/>
              </a:rPr>
              <a:t>NAME:MENAKA . 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76040" y="6403340"/>
            <a:ext cx="7710169" cy="3403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650">
                <a:solidFill>
                  <a:srgbClr val="000000"/>
                </a:solidFill>
                <a:latin typeface="Canva Sans"/>
              </a:rPr>
              <a:t>REGISTER NUMBER : 34624u18051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60420" y="7189470"/>
            <a:ext cx="10364470" cy="3962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200">
                <a:solidFill>
                  <a:srgbClr val="191919"/>
                </a:solidFill>
                <a:latin typeface="Canva Sans"/>
              </a:rPr>
              <a:t>DEPARTMENT:B.SC. COMPUTER SCIENCE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86889" y="7956550"/>
            <a:ext cx="13296900" cy="4622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200">
                <a:solidFill>
                  <a:srgbClr val="191919"/>
                </a:solidFill>
                <a:latin typeface="Canva Sans"/>
              </a:rPr>
              <a:t>COLLEGE/UNIVERSITY: M.M.E.S. WOMEN’S ARTS AND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74410" y="8713470"/>
            <a:ext cx="5044440" cy="3962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200">
                <a:solidFill>
                  <a:srgbClr val="191919"/>
                </a:solidFill>
                <a:latin typeface="Canva Sans"/>
              </a:rPr>
              <a:t>SCIENCES COLLEGE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753350" cy="92646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9150" y="5746750"/>
            <a:ext cx="9086850" cy="454025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750" y="0"/>
            <a:ext cx="7969250" cy="804545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9250" y="1657350"/>
            <a:ext cx="159385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69480" y="1718310"/>
            <a:ext cx="3630929" cy="4114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350">
                <a:solidFill>
                  <a:srgbClr val="000000"/>
                </a:solidFill>
                <a:latin typeface="Canva Sans"/>
              </a:rPr>
              <a:t>CONCLUSION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99380" y="4859020"/>
            <a:ext cx="7503160" cy="5549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350">
                <a:solidFill>
                  <a:srgbClr val="000000"/>
                </a:solidFill>
                <a:latin typeface="Canva Sans"/>
              </a:rPr>
              <a:t>Highlights of my project Final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85430" y="5824220"/>
            <a:ext cx="2430779" cy="4343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350">
                <a:solidFill>
                  <a:srgbClr val="000000"/>
                </a:solidFill>
                <a:latin typeface="Canva Sans"/>
              </a:rPr>
              <a:t>summary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68259" y="6361430"/>
            <a:ext cx="2813050" cy="43307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350">
                <a:solidFill>
                  <a:srgbClr val="000000"/>
                </a:solidFill>
                <a:latin typeface="Canva Sans"/>
              </a:rPr>
              <a:t>Benefits of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4830" y="7209790"/>
            <a:ext cx="1874520" cy="54990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350">
                <a:solidFill>
                  <a:srgbClr val="000000"/>
                </a:solidFill>
                <a:latin typeface="Canva Sans"/>
              </a:rPr>
              <a:t>society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753350" cy="92646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9150" y="5746750"/>
            <a:ext cx="9086850" cy="454025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750" y="0"/>
            <a:ext cx="7969250" cy="804545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39250" y="1657350"/>
            <a:ext cx="159385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14920" y="3581400"/>
            <a:ext cx="2658109" cy="69977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7200">
                <a:solidFill>
                  <a:srgbClr val="000000"/>
                </a:solidFill>
                <a:latin typeface="Canva Sans"/>
              </a:rPr>
              <a:t>Thank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30209" y="5245100"/>
            <a:ext cx="1645920" cy="7112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b="1" sz="7200">
                <a:solidFill>
                  <a:srgbClr val="000000"/>
                </a:solidFill>
                <a:latin typeface="Canva Sans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753350" cy="92646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6900" y="2457450"/>
            <a:ext cx="7531100" cy="782955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750" y="0"/>
            <a:ext cx="7969250" cy="804545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87650" y="1911350"/>
            <a:ext cx="1600200" cy="1593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70830" y="998219"/>
            <a:ext cx="7343140" cy="50419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400">
                <a:solidFill>
                  <a:srgbClr val="000000"/>
                </a:solidFill>
                <a:latin typeface="Canva Sans"/>
              </a:rPr>
              <a:t>PROBLEM STATEMENT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04740" y="1950720"/>
            <a:ext cx="8238490" cy="50419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400">
                <a:solidFill>
                  <a:srgbClr val="000000"/>
                </a:solidFill>
                <a:latin typeface="Canva Sans"/>
              </a:rPr>
              <a:t>PROJECT OVERVIEW END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77890" y="2903220"/>
            <a:ext cx="6153150" cy="50419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400">
                <a:solidFill>
                  <a:srgbClr val="000000"/>
                </a:solidFill>
                <a:latin typeface="Canva Sans"/>
              </a:rPr>
              <a:t>USERS TOOLS 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41190" y="3855720"/>
            <a:ext cx="9137650" cy="5041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400">
                <a:solidFill>
                  <a:srgbClr val="000000"/>
                </a:solidFill>
                <a:latin typeface="Canva Sans"/>
              </a:rPr>
              <a:t>TECHNOLOGIES PORTFOLIO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74030" y="4808220"/>
            <a:ext cx="6936740" cy="5041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400">
                <a:solidFill>
                  <a:srgbClr val="000000"/>
                </a:solidFill>
                <a:latin typeface="Canva Sans"/>
              </a:rPr>
              <a:t>DESIGN AND LAYOUT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82409" y="5760720"/>
            <a:ext cx="4983480" cy="5041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400">
                <a:solidFill>
                  <a:srgbClr val="000000"/>
                </a:solidFill>
                <a:latin typeface="Canva Sans"/>
              </a:rPr>
              <a:t>FEATURES AND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08120" y="6713220"/>
            <a:ext cx="9968230" cy="5041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400">
                <a:solidFill>
                  <a:srgbClr val="000000"/>
                </a:solidFill>
                <a:latin typeface="Canva Sans"/>
              </a:rPr>
              <a:t>FUNCTIONALITY RESULTS AND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72940" y="7665720"/>
            <a:ext cx="9088119" cy="5041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400">
                <a:solidFill>
                  <a:srgbClr val="000000"/>
                </a:solidFill>
                <a:latin typeface="Canva Sans"/>
              </a:rPr>
              <a:t>SCREENSHOT CONCLUSION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66280" y="8618220"/>
            <a:ext cx="4042410" cy="5041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400">
                <a:solidFill>
                  <a:srgbClr val="000000"/>
                </a:solidFill>
                <a:latin typeface="Canva Sans"/>
              </a:rPr>
              <a:t>GITHUBLINK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753350" cy="92646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6900" y="2457450"/>
            <a:ext cx="7531100" cy="782955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750" y="0"/>
            <a:ext cx="7969250" cy="804545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16300" y="762000"/>
            <a:ext cx="1593850" cy="159385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650" y="7797800"/>
            <a:ext cx="1606550" cy="16065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48600" y="1692910"/>
            <a:ext cx="2513329" cy="3924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200">
                <a:solidFill>
                  <a:srgbClr val="000000"/>
                </a:solidFill>
                <a:latin typeface="Canva Sans"/>
              </a:rPr>
              <a:t>PROBLEM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06030" y="2435860"/>
            <a:ext cx="3046729" cy="3924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200">
                <a:solidFill>
                  <a:srgbClr val="000000"/>
                </a:solidFill>
                <a:latin typeface="Canva Sans"/>
              </a:rPr>
              <a:t>STATEMENT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2480" y="4700270"/>
            <a:ext cx="15887700" cy="52450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200">
                <a:solidFill>
                  <a:srgbClr val="000000"/>
                </a:solidFill>
                <a:latin typeface="Canva Sans"/>
              </a:rPr>
              <a:t>In today’s digital era, traditional resumes alone are not enough to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47189" y="5431790"/>
            <a:ext cx="14333219" cy="5295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200">
                <a:solidFill>
                  <a:srgbClr val="000000"/>
                </a:solidFill>
                <a:latin typeface="Canva Sans"/>
              </a:rPr>
              <a:t>showcase skills and project effectively. Many students and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6460" y="6174740"/>
            <a:ext cx="15720060" cy="5295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200">
                <a:solidFill>
                  <a:srgbClr val="000000"/>
                </a:solidFill>
                <a:latin typeface="Canva Sans"/>
              </a:rPr>
              <a:t>professionals lack a structured online presence to highlight their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70" y="6917690"/>
            <a:ext cx="17208500" cy="5295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200">
                <a:solidFill>
                  <a:srgbClr val="000000"/>
                </a:solidFill>
                <a:latin typeface="Canva Sans"/>
              </a:rPr>
              <a:t>work.Adigital portfolio provides an interactive and accessible platform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25800" y="7672070"/>
            <a:ext cx="11285219" cy="5194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200">
                <a:solidFill>
                  <a:srgbClr val="000000"/>
                </a:solidFill>
                <a:latin typeface="Canva Sans"/>
              </a:rPr>
              <a:t>to present achievement, skills and experience.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753350" cy="92646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6900" y="2457450"/>
            <a:ext cx="7531100" cy="782955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750" y="0"/>
            <a:ext cx="7969250" cy="804545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30250" y="1028700"/>
            <a:ext cx="1606550" cy="1593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48220" y="1981200"/>
            <a:ext cx="2602229" cy="4343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650">
                <a:solidFill>
                  <a:srgbClr val="000000"/>
                </a:solidFill>
                <a:latin typeface="Canva Sans"/>
              </a:rPr>
              <a:t>PROJECT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46290" y="2809240"/>
            <a:ext cx="2992119" cy="4343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650">
                <a:solidFill>
                  <a:srgbClr val="000000"/>
                </a:solidFill>
                <a:latin typeface="Canva Sans"/>
              </a:rPr>
              <a:t>OVERVIEW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1690" y="5322570"/>
            <a:ext cx="14973300" cy="5867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650">
                <a:solidFill>
                  <a:srgbClr val="000000"/>
                </a:solidFill>
                <a:latin typeface="Canva Sans"/>
              </a:rPr>
              <a:t>Briefsummaryofmy project What my portfolio contains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78989" y="6164580"/>
            <a:ext cx="12513310" cy="58039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650">
                <a:solidFill>
                  <a:srgbClr val="000000"/>
                </a:solidFill>
                <a:latin typeface="Canva Sans"/>
              </a:rPr>
              <a:t>(about me, projects, skills, contact). Main idea: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1730" y="6992620"/>
            <a:ext cx="14315439" cy="5803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650">
                <a:solidFill>
                  <a:srgbClr val="000000"/>
                </a:solidFill>
                <a:latin typeface="Canva Sans"/>
              </a:rPr>
              <a:t>showcase personal achievement, skills, and projects.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753350" cy="92646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6900" y="2457450"/>
            <a:ext cx="7531100" cy="782955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750" y="0"/>
            <a:ext cx="7969250" cy="804545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30250" y="1028700"/>
            <a:ext cx="1606550" cy="1593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04890" y="1676400"/>
            <a:ext cx="5842000" cy="4800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100">
                <a:solidFill>
                  <a:srgbClr val="000000"/>
                </a:solidFill>
                <a:latin typeface="Canva Sans"/>
              </a:rPr>
              <a:t>WHO ARE THE END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09559" y="2600960"/>
            <a:ext cx="2382520" cy="48005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100">
                <a:solidFill>
                  <a:srgbClr val="000000"/>
                </a:solidFill>
                <a:latin typeface="Canva Sans"/>
              </a:rPr>
              <a:t>USERS?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9620" y="4494530"/>
            <a:ext cx="8709660" cy="6426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100">
                <a:solidFill>
                  <a:srgbClr val="000000"/>
                </a:solidFill>
                <a:latin typeface="Canva Sans"/>
              </a:rPr>
              <a:t>Students (academicprojects,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49090" y="5379720"/>
            <a:ext cx="9511029" cy="56006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100">
                <a:solidFill>
                  <a:srgbClr val="000000"/>
                </a:solidFill>
                <a:latin typeface="Canva Sans"/>
              </a:rPr>
              <a:t>resumes). Job seekers (to share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16700" y="6304280"/>
            <a:ext cx="4801870" cy="56007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100">
                <a:solidFill>
                  <a:srgbClr val="000000"/>
                </a:solidFill>
                <a:latin typeface="Canva Sans"/>
              </a:rPr>
              <a:t>with recruiters).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30070" y="7213600"/>
            <a:ext cx="13901420" cy="56769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100">
                <a:solidFill>
                  <a:srgbClr val="000000"/>
                </a:solidFill>
                <a:latin typeface="Canva Sans"/>
              </a:rPr>
              <a:t>Freelancers (to show clients). Professionals(to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08300" y="8190230"/>
            <a:ext cx="11880850" cy="6426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100">
                <a:solidFill>
                  <a:srgbClr val="000000"/>
                </a:solidFill>
                <a:latin typeface="Canva Sans"/>
              </a:rPr>
              <a:t>highlight experience and achievement).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753350" cy="92646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6900" y="2457450"/>
            <a:ext cx="7531100" cy="782955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450" y="679450"/>
            <a:ext cx="1778000" cy="17780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44800" y="8039100"/>
            <a:ext cx="1720850" cy="170815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18750" y="0"/>
            <a:ext cx="7969250" cy="804545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81500" y="7874000"/>
            <a:ext cx="1606550" cy="1600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85659" y="2321560"/>
            <a:ext cx="3411220" cy="4470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800">
                <a:solidFill>
                  <a:srgbClr val="191919"/>
                </a:solidFill>
                <a:latin typeface="Canva Sans"/>
              </a:rPr>
              <a:t>TOOLS AND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81190" y="3225800"/>
            <a:ext cx="3810000" cy="5422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800">
                <a:solidFill>
                  <a:srgbClr val="191919"/>
                </a:solidFill>
                <a:latin typeface="Canva Sans"/>
              </a:rPr>
              <a:t>TECHNIQUES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16000" y="4903470"/>
            <a:ext cx="15154910" cy="5994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800">
                <a:solidFill>
                  <a:srgbClr val="191919"/>
                </a:solidFill>
                <a:latin typeface="Canva Sans"/>
              </a:rPr>
              <a:t>Html:structure (pages, sections). CSS: styling (colours,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7480" y="5750560"/>
            <a:ext cx="2240279" cy="5994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800">
                <a:solidFill>
                  <a:srgbClr val="191919"/>
                </a:solidFill>
                <a:latin typeface="Canva Sans"/>
              </a:rPr>
              <a:t>layouts,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4629" y="6598920"/>
            <a:ext cx="16718279" cy="59943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800">
                <a:solidFill>
                  <a:srgbClr val="191919"/>
                </a:solidFill>
                <a:latin typeface="Canva Sans"/>
              </a:rPr>
              <a:t>responsiveness). JavaScript: interactively(navigation menu,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020" y="7433309"/>
            <a:ext cx="17068800" cy="58547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800">
                <a:solidFill>
                  <a:srgbClr val="191919"/>
                </a:solidFill>
                <a:latin typeface="Canva Sans"/>
              </a:rPr>
              <a:t>animation, from validation). Mention code editor (VS code)or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963420" y="8291830"/>
            <a:ext cx="13411200" cy="60579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4800">
                <a:solidFill>
                  <a:srgbClr val="191919"/>
                </a:solidFill>
                <a:latin typeface="Canva Sans"/>
              </a:rPr>
              <a:t>CODEPEN and hosting platform (GitHub pages).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753350" cy="92646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6900" y="2457450"/>
            <a:ext cx="7531100" cy="782955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750" y="0"/>
            <a:ext cx="7969250" cy="804545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8650" y="1289050"/>
            <a:ext cx="1593850" cy="1593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61710" y="523240"/>
            <a:ext cx="5845810" cy="3683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900">
                <a:solidFill>
                  <a:srgbClr val="000000"/>
                </a:solidFill>
                <a:latin typeface="Canva Sans"/>
              </a:rPr>
              <a:t>PORTFOLIO DESIGN AND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39430" y="1228090"/>
            <a:ext cx="1918970" cy="36830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900">
                <a:solidFill>
                  <a:srgbClr val="000000"/>
                </a:solidFill>
                <a:latin typeface="Canva Sans"/>
              </a:rPr>
              <a:t>LAYOUT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81340" y="3319779"/>
            <a:ext cx="1700529" cy="3835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900">
                <a:solidFill>
                  <a:srgbClr val="000000"/>
                </a:solidFill>
                <a:latin typeface="Canva Sans"/>
              </a:rPr>
              <a:t>section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08620" y="4024629"/>
            <a:ext cx="2141220" cy="3835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900">
                <a:solidFill>
                  <a:srgbClr val="000000"/>
                </a:solidFill>
                <a:latin typeface="Canva Sans"/>
              </a:rPr>
              <a:t>included: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534909" y="4748530"/>
            <a:ext cx="3050540" cy="4292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900">
                <a:solidFill>
                  <a:srgbClr val="000000"/>
                </a:solidFill>
                <a:latin typeface="Canva Sans"/>
              </a:rPr>
              <a:t>Home/ about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91120" y="5491480"/>
            <a:ext cx="2741929" cy="4927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900">
                <a:solidFill>
                  <a:srgbClr val="000000"/>
                </a:solidFill>
                <a:latin typeface="Canva Sans"/>
              </a:rPr>
              <a:t>my Projects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517890" y="6139180"/>
            <a:ext cx="1172209" cy="3835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900">
                <a:solidFill>
                  <a:srgbClr val="000000"/>
                </a:solidFill>
                <a:latin typeface="Canva Sans"/>
              </a:rPr>
              <a:t>Skills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55970" y="6901180"/>
            <a:ext cx="6187439" cy="4927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900">
                <a:solidFill>
                  <a:srgbClr val="000000"/>
                </a:solidFill>
                <a:latin typeface="Canva Sans"/>
              </a:rPr>
              <a:t>Contact Responsive layout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93180" y="7595870"/>
            <a:ext cx="5179060" cy="48895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3900">
                <a:solidFill>
                  <a:srgbClr val="000000"/>
                </a:solidFill>
                <a:latin typeface="Canva Sans"/>
              </a:rPr>
              <a:t>(mobile+desktopview).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753350" cy="92646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6900" y="2457450"/>
            <a:ext cx="7531100" cy="782955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750" y="0"/>
            <a:ext cx="7969250" cy="804545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8650" y="1289050"/>
            <a:ext cx="1593850" cy="1593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77659" y="753110"/>
            <a:ext cx="4745990" cy="48005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100">
                <a:solidFill>
                  <a:srgbClr val="000000"/>
                </a:solidFill>
                <a:latin typeface="Canva Sans"/>
              </a:rPr>
              <a:t>FEATURES AND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27800" y="1676400"/>
            <a:ext cx="5030470" cy="48006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100">
                <a:solidFill>
                  <a:srgbClr val="000000"/>
                </a:solidFill>
                <a:latin typeface="Canva Sans"/>
              </a:rPr>
              <a:t>FUNCTIONALITY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72510" y="3569970"/>
            <a:ext cx="10615930" cy="64261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100">
                <a:solidFill>
                  <a:srgbClr val="000000"/>
                </a:solidFill>
                <a:latin typeface="Canva Sans"/>
              </a:rPr>
              <a:t>Naviation barwithsmooth scrolling.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10230" y="4494530"/>
            <a:ext cx="11493500" cy="6426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100">
                <a:solidFill>
                  <a:srgbClr val="000000"/>
                </a:solidFill>
                <a:latin typeface="Canva Sans"/>
              </a:rPr>
              <a:t>Project showcase with images/details.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58210" y="5394960"/>
            <a:ext cx="10817860" cy="62737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100">
                <a:solidFill>
                  <a:srgbClr val="000000"/>
                </a:solidFill>
                <a:latin typeface="Canva Sans"/>
              </a:rPr>
              <a:t>Interactive elements (hover effects,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65930" y="6290310"/>
            <a:ext cx="9292590" cy="5676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100">
                <a:solidFill>
                  <a:srgbClr val="000000"/>
                </a:solidFill>
                <a:latin typeface="Canva Sans"/>
              </a:rPr>
              <a:t>animation). Contact form (with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63459" y="7227570"/>
            <a:ext cx="3385820" cy="56007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100">
                <a:solidFill>
                  <a:srgbClr val="000000"/>
                </a:solidFill>
                <a:latin typeface="Canva Sans"/>
              </a:rPr>
              <a:t>validation).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0490" y="8176259"/>
            <a:ext cx="7526019" cy="65024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100">
                <a:solidFill>
                  <a:srgbClr val="000000"/>
                </a:solidFill>
                <a:latin typeface="Canva Sans"/>
              </a:rPr>
              <a:t>Responsive design for all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27340" y="9046210"/>
            <a:ext cx="2331719" cy="50038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100">
                <a:solidFill>
                  <a:srgbClr val="000000"/>
                </a:solidFill>
                <a:latin typeface="Canva Sans"/>
              </a:rPr>
              <a:t>devices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753350" cy="926465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6900" y="2457450"/>
            <a:ext cx="7531100" cy="782955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8750" y="0"/>
            <a:ext cx="7969250" cy="804545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8650" y="1289050"/>
            <a:ext cx="1593850" cy="15938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69360" y="1466850"/>
            <a:ext cx="4135119" cy="5041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400">
                <a:solidFill>
                  <a:srgbClr val="000000"/>
                </a:solidFill>
                <a:latin typeface="Canva Sans"/>
              </a:rPr>
              <a:t>RESULT AND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06800" y="2419350"/>
            <a:ext cx="4462780" cy="50418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400">
                <a:solidFill>
                  <a:srgbClr val="000000"/>
                </a:solidFill>
                <a:latin typeface="Canva Sans"/>
              </a:rPr>
              <a:t>SCREENSHOT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52370" y="5240020"/>
            <a:ext cx="6488430" cy="5321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400">
                <a:solidFill>
                  <a:srgbClr val="000000"/>
                </a:solidFill>
                <a:latin typeface="Canva Sans"/>
              </a:rPr>
              <a:t>Screenshots of each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79800" y="6192520"/>
            <a:ext cx="4663440" cy="5321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400">
                <a:solidFill>
                  <a:srgbClr val="000000"/>
                </a:solidFill>
                <a:latin typeface="Canva Sans"/>
              </a:rPr>
              <a:t>section Before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41850" y="7145020"/>
            <a:ext cx="2418079" cy="532129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400">
                <a:solidFill>
                  <a:srgbClr val="000000"/>
                </a:solidFill>
                <a:latin typeface="Canva Sans"/>
              </a:rPr>
              <a:t>vs after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34489" y="8178800"/>
            <a:ext cx="8384540" cy="668020"/>
          </a:xfrm>
          <a:prstGeom prst="rect">
            <a:avLst/>
          </a:prstGeom>
          <a:noFill/>
        </p:spPr>
        <p:txBody>
          <a:bodyPr wrap="none" lIns="0" rIns="0" tIns="0" bIns="0" anchor="ctr">
            <a:spAutoFit/>
          </a:bodyPr>
          <a:lstStyle/>
          <a:p>
            <a:r>
              <a:rPr spc="-100" sz="5400">
                <a:solidFill>
                  <a:srgbClr val="000000"/>
                </a:solidFill>
                <a:latin typeface="Canva Sans"/>
              </a:rPr>
              <a:t>(plain HTML: with CSS&amp;JS)</a:t>
            </a:r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39650" y="781050"/>
            <a:ext cx="4394200" cy="87312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